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usso On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RussoOne-regular.fntdata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0" y="992766"/>
            <a:ext cx="11360700" cy="2736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2"/>
            <a:ext cx="11360700" cy="105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re et contenu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700" cy="68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type="title"/>
          </p:nvPr>
        </p:nvSpPr>
        <p:spPr>
          <a:xfrm>
            <a:off x="685800" y="609600"/>
            <a:ext cx="10131299" cy="1456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685800" y="2142066"/>
            <a:ext cx="10131299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71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-82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-1079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-19050" lvl="3" marL="154305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-19050" lvl="4" marL="200025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-76200" lvl="5" marL="2514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-76200" lvl="6" marL="2971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-76200" lvl="7" marL="3429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-76200" lvl="8" marL="3886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8589660" y="5870575"/>
            <a:ext cx="1600198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685800" y="5870575"/>
            <a:ext cx="782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0266060" y="5870575"/>
            <a:ext cx="551099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fr-FR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15600" y="1474833"/>
            <a:ext cx="11360700" cy="2618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2867800"/>
            <a:ext cx="11360700" cy="11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156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4432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53666" y="600200"/>
            <a:ext cx="8490300" cy="5454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6096000" y="-165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354000" y="1644233"/>
            <a:ext cx="5393699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354000" y="3737432"/>
            <a:ext cx="5393699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6586000" y="965433"/>
            <a:ext cx="5115898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.xml"/><Relationship Id="rId1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fr-FR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Relationship Id="rId4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4.jpg"/><Relationship Id="rId7" Type="http://schemas.openxmlformats.org/officeDocument/2006/relationships/image" Target="../media/image0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subTitle"/>
          </p:nvPr>
        </p:nvSpPr>
        <p:spPr>
          <a:xfrm>
            <a:off x="7935864" y="1289048"/>
            <a:ext cx="3690075" cy="140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2590" u="none" cap="none" strike="noStrik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  <a:rtl val="0"/>
              </a:rPr>
              <a:t>DÉTRUIRE</a:t>
            </a:r>
          </a:p>
          <a:p>
            <a:pPr lv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2590" u="none" cap="none" strike="noStrik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  <a:rtl val="0"/>
              </a:rPr>
              <a:t>	CRÉER</a:t>
            </a: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2590" u="none" cap="none" strike="noStrik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  <a:rtl val="0"/>
              </a:rPr>
              <a:t>	CONTEMPLER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650" y="2041800"/>
            <a:ext cx="3001975" cy="12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85862" y="154875"/>
            <a:ext cx="10131299" cy="1456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PRÉSENTATION DE L’ÉQUIPE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Yann VERET - </a:t>
            </a: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Chef de projet/Graphiste 3D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sz="2400"/>
          </a:p>
          <a:p>
            <a:pPr indent="0"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fr-FR" sz="2400"/>
              <a:t>Robert FARRAND - </a:t>
            </a:r>
            <a:r>
              <a:rPr lang="fr-FR" sz="2000"/>
              <a:t>Sound Design/Programmation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sz="2400"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Marine BOCQUET -</a:t>
            </a:r>
            <a:r>
              <a:rPr b="0" i="0" lang="fr-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Programmation/Illustration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Nicolas MOURAVIEFF - </a:t>
            </a:r>
            <a:r>
              <a:rPr lang="fr-FR" sz="2000">
                <a:rtl val="0"/>
              </a:rPr>
              <a:t>Illustration/</a:t>
            </a: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Documentation</a:t>
            </a: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Sacha GUILLOT - </a:t>
            </a: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Documentation/Recherches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182" y="551695"/>
            <a:ext cx="7559100" cy="63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4775725" y="515025"/>
            <a:ext cx="4592099" cy="6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>
                <a:solidFill>
                  <a:srgbClr val="F3F3F3"/>
                </a:solidFill>
              </a:rPr>
              <a:t>VISION D’AVENIR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811025" y="2069725"/>
            <a:ext cx="42204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975" y="1709375"/>
            <a:ext cx="5016474" cy="28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30499" l="4293" r="37127" t="7307"/>
          <a:stretch/>
        </p:blipFill>
        <p:spPr>
          <a:xfrm>
            <a:off x="909450" y="2292175"/>
            <a:ext cx="4463724" cy="3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685812" y="331200"/>
            <a:ext cx="10131299" cy="1456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THÉMATIQUE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12" y="1483450"/>
            <a:ext cx="10131299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Rappel du Thème: L’escalade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fr-FR" sz="2400">
                <a:rtl val="0"/>
              </a:rPr>
              <a:t>Réaction en chaîne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« Tout acte de Création est d’abord un acte de Destruction »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- Pablo Picasso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85800" y="294075"/>
            <a:ext cx="10131299" cy="1456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GAME CONCEPT</a:t>
            </a:r>
          </a:p>
        </p:txBody>
      </p:sp>
      <p:sp>
        <p:nvSpPr>
          <p:cNvPr id="81" name="Shape 81"/>
          <p:cNvSpPr txBox="1"/>
          <p:nvPr>
            <p:ph idx="4294967295" type="subTitle"/>
          </p:nvPr>
        </p:nvSpPr>
        <p:spPr>
          <a:xfrm>
            <a:off x="685800" y="1750276"/>
            <a:ext cx="3690000" cy="28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9306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615"/>
              <a:buFont typeface="Calibri"/>
              <a:buChar char="●"/>
            </a:pPr>
            <a:r>
              <a:rPr b="0" i="0" lang="fr-FR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DÉTRUIRE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sz="2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065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615"/>
              <a:buFont typeface="Calibri"/>
              <a:buChar char="●"/>
            </a:pPr>
            <a:r>
              <a:rPr b="0" i="0" lang="fr-FR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CRÉER</a:t>
            </a: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indent="-393065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615"/>
              <a:buFont typeface="Calibri"/>
              <a:buChar char="●"/>
            </a:pPr>
            <a:r>
              <a:rPr b="0" i="0" lang="fr-FR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CONTEMPLER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029" y="1023050"/>
            <a:ext cx="6084150" cy="46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863600" y="11514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MECANIQUES</a:t>
            </a:r>
          </a:p>
          <a:p>
            <a:pPr indent="-285750" lvl="1" marL="7429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999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Joueur + Entité = explosion</a:t>
            </a:r>
          </a:p>
          <a:p>
            <a:pPr indent="-285750" lvl="1" marL="7429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Réactions en chaîne</a:t>
            </a:r>
          </a:p>
          <a:p>
            <a:pPr indent="-285750" lvl="1" marL="7429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Ré-agglomération. 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939650" y="46400"/>
            <a:ext cx="5166600" cy="104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Direction Artistique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71200" y="2041625"/>
            <a:ext cx="10446000" cy="45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fr-FR" sz="2400"/>
              <a:t>Fragmenté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Univers spatial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Mythes et Légendes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Ambiance: Principalement constituée de feedback.</a:t>
            </a:r>
          </a:p>
          <a:p>
            <a:pPr indent="825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Spatialisation du son émanant des objets.</a:t>
            </a:r>
          </a:p>
          <a:p>
            <a:pPr indent="-11430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1400" y="4108075"/>
            <a:ext cx="2533500" cy="25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3782" y="3687900"/>
            <a:ext cx="3549299" cy="31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225" y="1095800"/>
            <a:ext cx="4547399" cy="23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8225" y="465900"/>
            <a:ext cx="3124199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85862" y="414725"/>
            <a:ext cx="10131299" cy="1456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FUTUR DU JOUET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2142066"/>
            <a:ext cx="10131299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3238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Différents types de jeux: gestion, god game, sandbox…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38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Ajouter différents types de planètes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38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fr-FR" sz="2400">
                <a:rtl val="0"/>
              </a:rPr>
              <a:t>lus</a:t>
            </a: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d</a:t>
            </a:r>
            <a:r>
              <a:rPr lang="fr-FR" sz="2400">
                <a:rtl val="0"/>
              </a:rPr>
              <a:t>’</a:t>
            </a: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effets visuel</a:t>
            </a:r>
            <a:r>
              <a:rPr lang="fr-FR" sz="2400">
                <a:rtl val="0"/>
              </a:rPr>
              <a:t>s et sonore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8020" y="612864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fr-FR" sz="9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MERCI !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3915" y="1275645"/>
            <a:ext cx="7559055" cy="630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5545950" y="533600"/>
            <a:ext cx="4592099" cy="6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2400">
                <a:solidFill>
                  <a:srgbClr val="F3F3F3"/>
                </a:solidFill>
              </a:rPr>
              <a:t>AVATAR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175" y="1338125"/>
            <a:ext cx="7096925" cy="49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339550" y="515050"/>
            <a:ext cx="4592099" cy="6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>
                <a:solidFill>
                  <a:srgbClr val="F3F3F3"/>
                </a:solidFill>
              </a:rPr>
              <a:t>ÉLÉMENTS STELLAIRE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100" y="1517750"/>
            <a:ext cx="7887175" cy="41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